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6"/>
  </p:notesMasterIdLst>
  <p:sldIdLst>
    <p:sldId id="383" r:id="rId2"/>
    <p:sldId id="384" r:id="rId3"/>
    <p:sldId id="385" r:id="rId4"/>
    <p:sldId id="38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32"/>
    <a:srgbClr val="37573A"/>
    <a:srgbClr val="CCECFF"/>
    <a:srgbClr val="32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1" autoAdjust="0"/>
    <p:restoredTop sz="92308" autoAdjust="0"/>
  </p:normalViewPr>
  <p:slideViewPr>
    <p:cSldViewPr snapToGrid="0">
      <p:cViewPr varScale="1">
        <p:scale>
          <a:sx n="69" d="100"/>
          <a:sy n="69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6" Type="http://schemas.microsoft.com/office/2016/11/relationships/changesInfo" Target="changesInfos/changesInfo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3AC9E171-2F3B-4CAF-9434-91DE9E11158C}"/>
    <pc:docChg chg="undo custSel delSld modSld delMainMaster">
      <pc:chgData name="Wei Li" userId="fae33518c2e5a771" providerId="LiveId" clId="{3AC9E171-2F3B-4CAF-9434-91DE9E11158C}" dt="2023-10-08T01:16:46.320" v="103" actId="47"/>
      <pc:docMkLst>
        <pc:docMk/>
      </pc:docMkLst>
      <pc:sldChg chg="modSp del mod">
        <pc:chgData name="Wei Li" userId="fae33518c2e5a771" providerId="LiveId" clId="{3AC9E171-2F3B-4CAF-9434-91DE9E11158C}" dt="2023-10-08T01:11:51.297" v="83" actId="14100"/>
        <pc:sldMkLst>
          <pc:docMk/>
          <pc:sldMk cId="0" sldId="256"/>
        </pc:sldMkLst>
        <pc:picChg chg="mod">
          <ac:chgData name="Wei Li" userId="fae33518c2e5a771" providerId="LiveId" clId="{3AC9E171-2F3B-4CAF-9434-91DE9E11158C}" dt="2023-10-08T01:11:51.297" v="83" actId="14100"/>
          <ac:picMkLst>
            <pc:docMk/>
            <pc:sldMk cId="0" sldId="256"/>
            <ac:picMk id="2050" creationId="{00000000-0000-0000-0000-000000000000}"/>
          </ac:picMkLst>
        </pc:picChg>
      </pc:sldChg>
      <pc:sldChg chg="modSp del">
        <pc:chgData name="Wei Li" userId="fae33518c2e5a771" providerId="LiveId" clId="{3AC9E171-2F3B-4CAF-9434-91DE9E11158C}" dt="2023-10-08T01:10:21.706" v="65" actId="14100"/>
        <pc:sldMkLst>
          <pc:docMk/>
          <pc:sldMk cId="0" sldId="257"/>
        </pc:sldMkLst>
        <pc:picChg chg="mod">
          <ac:chgData name="Wei Li" userId="fae33518c2e5a771" providerId="LiveId" clId="{3AC9E171-2F3B-4CAF-9434-91DE9E11158C}" dt="2023-10-08T01:10:21.706" v="65" actId="14100"/>
          <ac:picMkLst>
            <pc:docMk/>
            <pc:sldMk cId="0" sldId="257"/>
            <ac:picMk id="3078" creationId="{3B769120-0B99-E8F2-038A-DCB19DC7C9C9}"/>
          </ac:picMkLst>
        </pc:picChg>
      </pc:sldChg>
      <pc:sldChg chg="modSp del">
        <pc:chgData name="Wei Li" userId="fae33518c2e5a771" providerId="LiveId" clId="{3AC9E171-2F3B-4CAF-9434-91DE9E11158C}" dt="2023-10-08T01:11:15.526" v="81" actId="14100"/>
        <pc:sldMkLst>
          <pc:docMk/>
          <pc:sldMk cId="0" sldId="258"/>
        </pc:sldMkLst>
        <pc:spChg chg="mod">
          <ac:chgData name="Wei Li" userId="fae33518c2e5a771" providerId="LiveId" clId="{3AC9E171-2F3B-4CAF-9434-91DE9E11158C}" dt="2023-10-08T01:11:09.876" v="79" actId="14100"/>
          <ac:spMkLst>
            <pc:docMk/>
            <pc:sldMk cId="0" sldId="258"/>
            <ac:spMk id="4098" creationId="{B2533291-CEAF-D660-0812-0C5D9E0E3D0C}"/>
          </ac:spMkLst>
        </pc:spChg>
        <pc:picChg chg="mod">
          <ac:chgData name="Wei Li" userId="fae33518c2e5a771" providerId="LiveId" clId="{3AC9E171-2F3B-4CAF-9434-91DE9E11158C}" dt="2023-10-08T01:11:15.526" v="81" actId="14100"/>
          <ac:picMkLst>
            <pc:docMk/>
            <pc:sldMk cId="0" sldId="258"/>
            <ac:picMk id="4104" creationId="{F13C66B7-F2BD-23F8-8E39-4867A6FF9EE5}"/>
          </ac:picMkLst>
        </pc:picChg>
      </pc:sldChg>
      <pc:sldChg chg="modSp del">
        <pc:chgData name="Wei Li" userId="fae33518c2e5a771" providerId="LiveId" clId="{3AC9E171-2F3B-4CAF-9434-91DE9E11158C}" dt="2023-10-08T01:10:31.318" v="67" actId="14100"/>
        <pc:sldMkLst>
          <pc:docMk/>
          <pc:sldMk cId="0" sldId="259"/>
        </pc:sldMkLst>
        <pc:picChg chg="mod">
          <ac:chgData name="Wei Li" userId="fae33518c2e5a771" providerId="LiveId" clId="{3AC9E171-2F3B-4CAF-9434-91DE9E11158C}" dt="2023-10-08T01:10:31.318" v="67" actId="14100"/>
          <ac:picMkLst>
            <pc:docMk/>
            <pc:sldMk cId="0" sldId="259"/>
            <ac:picMk id="27650" creationId="{87EB54E4-766B-4038-E602-50781196AA07}"/>
          </ac:picMkLst>
        </pc:picChg>
      </pc:sldChg>
      <pc:sldChg chg="modSp del">
        <pc:chgData name="Wei Li" userId="fae33518c2e5a771" providerId="LiveId" clId="{3AC9E171-2F3B-4CAF-9434-91DE9E11158C}" dt="2023-10-08T01:10:42.401" v="71" actId="14100"/>
        <pc:sldMkLst>
          <pc:docMk/>
          <pc:sldMk cId="0" sldId="260"/>
        </pc:sldMkLst>
        <pc:picChg chg="mod">
          <ac:chgData name="Wei Li" userId="fae33518c2e5a771" providerId="LiveId" clId="{3AC9E171-2F3B-4CAF-9434-91DE9E11158C}" dt="2023-10-08T01:10:42.401" v="71" actId="14100"/>
          <ac:picMkLst>
            <pc:docMk/>
            <pc:sldMk cId="0" sldId="260"/>
            <ac:picMk id="28674" creationId="{0E57981A-C289-2DA0-3209-E5CF5A4E1277}"/>
          </ac:picMkLst>
        </pc:picChg>
      </pc:sldChg>
      <pc:sldChg chg="modSp">
        <pc:chgData name="Wei Li" userId="fae33518c2e5a771" providerId="LiveId" clId="{3AC9E171-2F3B-4CAF-9434-91DE9E11158C}" dt="2023-10-08T01:10:56.798" v="75" actId="14100"/>
        <pc:sldMkLst>
          <pc:docMk/>
          <pc:sldMk cId="0" sldId="262"/>
        </pc:sldMkLst>
        <pc:picChg chg="mod">
          <ac:chgData name="Wei Li" userId="fae33518c2e5a771" providerId="LiveId" clId="{3AC9E171-2F3B-4CAF-9434-91DE9E11158C}" dt="2023-10-08T01:10:56.798" v="75" actId="14100"/>
          <ac:picMkLst>
            <pc:docMk/>
            <pc:sldMk cId="0" sldId="262"/>
            <ac:picMk id="30722" creationId="{8C1F1E2B-6EC3-E79D-102C-F3B6C56433AA}"/>
          </ac:picMkLst>
        </pc:picChg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200772803" sldId="262"/>
        </pc:sldMkLst>
      </pc:sldChg>
      <pc:sldChg chg="modSp">
        <pc:chgData name="Wei Li" userId="fae33518c2e5a771" providerId="LiveId" clId="{3AC9E171-2F3B-4CAF-9434-91DE9E11158C}" dt="2023-10-08T01:11:05.291" v="77" actId="14100"/>
        <pc:sldMkLst>
          <pc:docMk/>
          <pc:sldMk cId="0" sldId="263"/>
        </pc:sldMkLst>
        <pc:picChg chg="mod">
          <ac:chgData name="Wei Li" userId="fae33518c2e5a771" providerId="LiveId" clId="{3AC9E171-2F3B-4CAF-9434-91DE9E11158C}" dt="2023-10-08T01:11:05.291" v="77" actId="14100"/>
          <ac:picMkLst>
            <pc:docMk/>
            <pc:sldMk cId="0" sldId="263"/>
            <ac:picMk id="31746" creationId="{FC0D8273-79A9-DAAD-4432-885D0D068A51}"/>
          </ac:picMkLst>
        </pc:picChg>
      </pc:sldChg>
      <pc:sldChg chg="modSp mod">
        <pc:chgData name="Wei Li" userId="fae33518c2e5a771" providerId="LiveId" clId="{3AC9E171-2F3B-4CAF-9434-91DE9E11158C}" dt="2023-10-08T01:12:33.640" v="93" actId="14100"/>
        <pc:sldMkLst>
          <pc:docMk/>
          <pc:sldMk cId="0" sldId="264"/>
        </pc:sldMkLst>
        <pc:picChg chg="mod">
          <ac:chgData name="Wei Li" userId="fae33518c2e5a771" providerId="LiveId" clId="{3AC9E171-2F3B-4CAF-9434-91DE9E11158C}" dt="2023-10-08T01:12:33.640" v="93" actId="14100"/>
          <ac:picMkLst>
            <pc:docMk/>
            <pc:sldMk cId="0" sldId="264"/>
            <ac:picMk id="7170" creationId="{00000000-0000-0000-0000-000000000000}"/>
          </ac:picMkLst>
        </pc:picChg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434204427" sldId="264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473797721" sldId="26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205335447" sldId="267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689928211" sldId="268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643796717" sldId="26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05746215" sldId="271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236427421" sldId="272"/>
        </pc:sldMkLst>
      </pc:sldChg>
      <pc:sldChg chg="modSp mod">
        <pc:chgData name="Wei Li" userId="fae33518c2e5a771" providerId="LiveId" clId="{3AC9E171-2F3B-4CAF-9434-91DE9E11158C}" dt="2023-10-08T01:01:07.220" v="59" actId="20577"/>
        <pc:sldMkLst>
          <pc:docMk/>
          <pc:sldMk cId="1095009189" sldId="273"/>
        </pc:sldMkLst>
        <pc:spChg chg="mod">
          <ac:chgData name="Wei Li" userId="fae33518c2e5a771" providerId="LiveId" clId="{3AC9E171-2F3B-4CAF-9434-91DE9E11158C}" dt="2023-10-08T01:01:07.220" v="59" actId="20577"/>
          <ac:spMkLst>
            <pc:docMk/>
            <pc:sldMk cId="1095009189" sldId="273"/>
            <ac:spMk id="3" creationId="{137E133D-CDA9-2F82-D495-A265C4B52444}"/>
          </ac:spMkLst>
        </pc:spChg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435854886" sldId="27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45941864" sldId="275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7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1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5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8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289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4161410116" sldId="304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08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10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11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312"/>
        </pc:sldMkLst>
      </pc:sldChg>
      <pc:sldChg chg="modSp">
        <pc:chgData name="Wei Li" userId="fae33518c2e5a771" providerId="LiveId" clId="{3AC9E171-2F3B-4CAF-9434-91DE9E11158C}" dt="2023-10-08T01:13:38.284" v="96" actId="14100"/>
        <pc:sldMkLst>
          <pc:docMk/>
          <pc:sldMk cId="0" sldId="383"/>
        </pc:sldMkLst>
        <pc:picChg chg="mod">
          <ac:chgData name="Wei Li" userId="fae33518c2e5a771" providerId="LiveId" clId="{3AC9E171-2F3B-4CAF-9434-91DE9E11158C}" dt="2023-10-08T01:13:38.284" v="96" actId="14100"/>
          <ac:picMkLst>
            <pc:docMk/>
            <pc:sldMk cId="0" sldId="383"/>
            <ac:picMk id="15363" creationId="{798FF645-8166-0BA1-00CC-2DB99497E9F2}"/>
          </ac:picMkLst>
        </pc:picChg>
      </pc:sldChg>
      <pc:sldChg chg="modSp">
        <pc:chgData name="Wei Li" userId="fae33518c2e5a771" providerId="LiveId" clId="{3AC9E171-2F3B-4CAF-9434-91DE9E11158C}" dt="2023-10-08T01:13:46.664" v="98" actId="14100"/>
        <pc:sldMkLst>
          <pc:docMk/>
          <pc:sldMk cId="0" sldId="384"/>
        </pc:sldMkLst>
        <pc:picChg chg="mod">
          <ac:chgData name="Wei Li" userId="fae33518c2e5a771" providerId="LiveId" clId="{3AC9E171-2F3B-4CAF-9434-91DE9E11158C}" dt="2023-10-08T01:13:46.664" v="98" actId="14100"/>
          <ac:picMkLst>
            <pc:docMk/>
            <pc:sldMk cId="0" sldId="384"/>
            <ac:picMk id="16387" creationId="{76E81AD5-3E0E-FD26-47F8-5270BE73ECD7}"/>
          </ac:picMkLst>
        </pc:picChg>
      </pc:sldChg>
      <pc:sldChg chg="modSp">
        <pc:chgData name="Wei Li" userId="fae33518c2e5a771" providerId="LiveId" clId="{3AC9E171-2F3B-4CAF-9434-91DE9E11158C}" dt="2023-10-08T01:13:54.340" v="100" actId="14100"/>
        <pc:sldMkLst>
          <pc:docMk/>
          <pc:sldMk cId="0" sldId="385"/>
        </pc:sldMkLst>
        <pc:picChg chg="mod">
          <ac:chgData name="Wei Li" userId="fae33518c2e5a771" providerId="LiveId" clId="{3AC9E171-2F3B-4CAF-9434-91DE9E11158C}" dt="2023-10-08T01:13:54.340" v="100" actId="14100"/>
          <ac:picMkLst>
            <pc:docMk/>
            <pc:sldMk cId="0" sldId="385"/>
            <ac:picMk id="17411" creationId="{9B1F329B-1F1E-746D-BE80-0E9E85D48314}"/>
          </ac:picMkLst>
        </pc:picChg>
      </pc:sldChg>
      <pc:sldChg chg="modSp">
        <pc:chgData name="Wei Li" userId="fae33518c2e5a771" providerId="LiveId" clId="{3AC9E171-2F3B-4CAF-9434-91DE9E11158C}" dt="2023-10-08T01:14:02.743" v="102" actId="14100"/>
        <pc:sldMkLst>
          <pc:docMk/>
          <pc:sldMk cId="0" sldId="386"/>
        </pc:sldMkLst>
        <pc:picChg chg="mod">
          <ac:chgData name="Wei Li" userId="fae33518c2e5a771" providerId="LiveId" clId="{3AC9E171-2F3B-4CAF-9434-91DE9E11158C}" dt="2023-10-08T01:14:02.743" v="102" actId="14100"/>
          <ac:picMkLst>
            <pc:docMk/>
            <pc:sldMk cId="0" sldId="386"/>
            <ac:picMk id="18435" creationId="{6351C90B-DAB0-6E09-9C01-82AA63E10D9E}"/>
          </ac:picMkLst>
        </pc:picChg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132088488" sldId="1172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328947338" sldId="1363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259100502" sldId="136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94434351" sldId="136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346075588" sldId="1368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04530132" sldId="136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311785649" sldId="1370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756234705" sldId="1371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121938257" sldId="1372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514272156" sldId="1373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4188314475" sldId="1374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529516088" sldId="137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801747152" sldId="137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198590966" sldId="1377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167729555" sldId="1378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4822867" sldId="137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818421552" sldId="1381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34016610" sldId="1382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806232715" sldId="1383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521991959" sldId="1384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42038576" sldId="138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013414431" sldId="1386"/>
        </pc:sldMkLst>
      </pc:sldChg>
      <pc:sldChg chg="modSp mod">
        <pc:chgData name="Wei Li" userId="fae33518c2e5a771" providerId="LiveId" clId="{3AC9E171-2F3B-4CAF-9434-91DE9E11158C}" dt="2023-10-08T00:49:55.551" v="46" actId="6549"/>
        <pc:sldMkLst>
          <pc:docMk/>
          <pc:sldMk cId="1918225191" sldId="3841"/>
        </pc:sldMkLst>
        <pc:spChg chg="mod">
          <ac:chgData name="Wei Li" userId="fae33518c2e5a771" providerId="LiveId" clId="{3AC9E171-2F3B-4CAF-9434-91DE9E11158C}" dt="2023-10-08T00:49:55.551" v="46" actId="6549"/>
          <ac:spMkLst>
            <pc:docMk/>
            <pc:sldMk cId="1918225191" sldId="3841"/>
            <ac:spMk id="2" creationId="{549B7389-C000-59DF-7F3B-4B8E2154BB19}"/>
          </ac:spMkLst>
        </pc:spChg>
        <pc:spChg chg="mod">
          <ac:chgData name="Wei Li" userId="fae33518c2e5a771" providerId="LiveId" clId="{3AC9E171-2F3B-4CAF-9434-91DE9E11158C}" dt="2023-10-08T00:48:55.232" v="33" actId="6549"/>
          <ac:spMkLst>
            <pc:docMk/>
            <pc:sldMk cId="1918225191" sldId="3841"/>
            <ac:spMk id="5" creationId="{EE626D9D-6DF3-7AF3-2517-91D3418ED645}"/>
          </ac:spMkLst>
        </pc:spChg>
      </pc:sldChg>
      <pc:sldChg chg="modSp mod">
        <pc:chgData name="Wei Li" userId="fae33518c2e5a771" providerId="LiveId" clId="{3AC9E171-2F3B-4CAF-9434-91DE9E11158C}" dt="2023-10-01T05:01:05.066" v="5" actId="20577"/>
        <pc:sldMkLst>
          <pc:docMk/>
          <pc:sldMk cId="1249864640" sldId="3848"/>
        </pc:sldMkLst>
        <pc:spChg chg="mod">
          <ac:chgData name="Wei Li" userId="fae33518c2e5a771" providerId="LiveId" clId="{3AC9E171-2F3B-4CAF-9434-91DE9E11158C}" dt="2023-10-01T05:01:05.066" v="5" actId="20577"/>
          <ac:spMkLst>
            <pc:docMk/>
            <pc:sldMk cId="1249864640" sldId="3848"/>
            <ac:spMk id="2" creationId="{E4C6332E-BFA8-5147-4256-6EA487EBFEEC}"/>
          </ac:spMkLst>
        </pc:spChg>
      </pc:sldChg>
      <pc:sldChg chg="modSp mod">
        <pc:chgData name="Wei Li" userId="fae33518c2e5a771" providerId="LiveId" clId="{3AC9E171-2F3B-4CAF-9434-91DE9E11158C}" dt="2023-10-08T00:45:53.968" v="16" actId="255"/>
        <pc:sldMkLst>
          <pc:docMk/>
          <pc:sldMk cId="4199026659" sldId="5264"/>
        </pc:sldMkLst>
        <pc:spChg chg="mod">
          <ac:chgData name="Wei Li" userId="fae33518c2e5a771" providerId="LiveId" clId="{3AC9E171-2F3B-4CAF-9434-91DE9E11158C}" dt="2023-10-08T00:45:53.968" v="16" actId="255"/>
          <ac:spMkLst>
            <pc:docMk/>
            <pc:sldMk cId="4199026659" sldId="5264"/>
            <ac:spMk id="7170" creationId="{64ACFF6A-398C-478E-99F6-97E77E7D185E}"/>
          </ac:spMkLst>
        </pc:spChg>
      </pc:sldChg>
      <pc:sldChg chg="modSp mod">
        <pc:chgData name="Wei Li" userId="fae33518c2e5a771" providerId="LiveId" clId="{3AC9E171-2F3B-4CAF-9434-91DE9E11158C}" dt="2023-10-08T00:45:35.587" v="11" actId="6549"/>
        <pc:sldMkLst>
          <pc:docMk/>
          <pc:sldMk cId="2868180781" sldId="5265"/>
        </pc:sldMkLst>
        <pc:spChg chg="mod">
          <ac:chgData name="Wei Li" userId="fae33518c2e5a771" providerId="LiveId" clId="{3AC9E171-2F3B-4CAF-9434-91DE9E11158C}" dt="2023-10-08T00:45:35.587" v="11" actId="6549"/>
          <ac:spMkLst>
            <pc:docMk/>
            <pc:sldMk cId="2868180781" sldId="5265"/>
            <ac:spMk id="7170" creationId="{64ACFF6A-398C-478E-99F6-97E77E7D185E}"/>
          </ac:spMkLst>
        </pc:spChg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526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716818515" sldId="526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837788742" sldId="5268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499352510" sldId="5269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052407224" sldId="5270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733283882" sldId="5271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562971812" sldId="5272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527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0" sldId="5274"/>
        </pc:sldMkLst>
      </pc:sldChg>
      <pc:sldChg chg="del">
        <pc:chgData name="Wei Li" userId="fae33518c2e5a771" providerId="LiveId" clId="{3AC9E171-2F3B-4CAF-9434-91DE9E11158C}" dt="2023-10-08T01:13:25.374" v="94" actId="47"/>
        <pc:sldMkLst>
          <pc:docMk/>
          <pc:sldMk cId="0" sldId="5275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344809012" sldId="5356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1399609218" sldId="535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747872599" sldId="554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1112158128" sldId="554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763851655" sldId="5545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1297098007" sldId="5546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263417310" sldId="5547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674401526" sldId="5548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94816131" sldId="5549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886765338" sldId="5550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1261485514" sldId="5551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2795025299" sldId="5552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201510106" sldId="5553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389827772" sldId="5554"/>
        </pc:sldMkLst>
      </pc:sldChg>
      <pc:sldChg chg="del">
        <pc:chgData name="Wei Li" userId="fae33518c2e5a771" providerId="LiveId" clId="{3AC9E171-2F3B-4CAF-9434-91DE9E11158C}" dt="2023-10-08T01:10:07.774" v="63" actId="47"/>
        <pc:sldMkLst>
          <pc:docMk/>
          <pc:sldMk cId="3492332186" sldId="5555"/>
        </pc:sldMkLst>
      </pc:sldChg>
      <pc:sldChg chg="modSp mod">
        <pc:chgData name="Wei Li" userId="fae33518c2e5a771" providerId="LiveId" clId="{3AC9E171-2F3B-4CAF-9434-91DE9E11158C}" dt="2023-10-08T01:01:48.182" v="60"/>
        <pc:sldMkLst>
          <pc:docMk/>
          <pc:sldMk cId="1827863204" sldId="5556"/>
        </pc:sldMkLst>
        <pc:spChg chg="mod">
          <ac:chgData name="Wei Li" userId="fae33518c2e5a771" providerId="LiveId" clId="{3AC9E171-2F3B-4CAF-9434-91DE9E11158C}" dt="2023-10-08T01:01:48.182" v="60"/>
          <ac:spMkLst>
            <pc:docMk/>
            <pc:sldMk cId="1827863204" sldId="5556"/>
            <ac:spMk id="5" creationId="{8DB99CBD-0376-3C4F-F936-B27E4595C0EF}"/>
          </ac:spMkLst>
        </pc:spChg>
      </pc:sldChg>
      <pc:sldChg chg="modSp mod">
        <pc:chgData name="Wei Li" userId="fae33518c2e5a771" providerId="LiveId" clId="{3AC9E171-2F3B-4CAF-9434-91DE9E11158C}" dt="2023-10-08T01:01:59.889" v="61"/>
        <pc:sldMkLst>
          <pc:docMk/>
          <pc:sldMk cId="1080587217" sldId="5557"/>
        </pc:sldMkLst>
        <pc:spChg chg="mod">
          <ac:chgData name="Wei Li" userId="fae33518c2e5a771" providerId="LiveId" clId="{3AC9E171-2F3B-4CAF-9434-91DE9E11158C}" dt="2023-10-08T01:01:59.889" v="61"/>
          <ac:spMkLst>
            <pc:docMk/>
            <pc:sldMk cId="1080587217" sldId="5557"/>
            <ac:spMk id="5" creationId="{8DB99CBD-0376-3C4F-F936-B27E4595C0EF}"/>
          </ac:spMkLst>
        </pc:spChg>
      </pc:sldChg>
      <pc:sldChg chg="modSp mod">
        <pc:chgData name="Wei Li" userId="fae33518c2e5a771" providerId="LiveId" clId="{3AC9E171-2F3B-4CAF-9434-91DE9E11158C}" dt="2023-10-08T01:02:06.312" v="62"/>
        <pc:sldMkLst>
          <pc:docMk/>
          <pc:sldMk cId="2703826481" sldId="5558"/>
        </pc:sldMkLst>
        <pc:spChg chg="mod">
          <ac:chgData name="Wei Li" userId="fae33518c2e5a771" providerId="LiveId" clId="{3AC9E171-2F3B-4CAF-9434-91DE9E11158C}" dt="2023-10-08T01:02:06.312" v="62"/>
          <ac:spMkLst>
            <pc:docMk/>
            <pc:sldMk cId="2703826481" sldId="5558"/>
            <ac:spMk id="5" creationId="{8DB99CBD-0376-3C4F-F936-B27E4595C0EF}"/>
          </ac:spMkLst>
        </pc:spChg>
      </pc:sldChg>
      <pc:sldChg chg="del">
        <pc:chgData name="Wei Li" userId="fae33518c2e5a771" providerId="LiveId" clId="{3AC9E171-2F3B-4CAF-9434-91DE9E11158C}" dt="2023-10-08T01:16:46.320" v="103" actId="47"/>
        <pc:sldMkLst>
          <pc:docMk/>
          <pc:sldMk cId="2393003570" sldId="5559"/>
        </pc:sldMkLst>
      </pc:sldChg>
      <pc:sldChg chg="del">
        <pc:chgData name="Wei Li" userId="fae33518c2e5a771" providerId="LiveId" clId="{3AC9E171-2F3B-4CAF-9434-91DE9E11158C}" dt="2023-10-08T00:50:12.697" v="47" actId="47"/>
        <pc:sldMkLst>
          <pc:docMk/>
          <pc:sldMk cId="2872125664" sldId="5560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1491283447" sldId="5561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2904285830" sldId="5562"/>
        </pc:sldMkLst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911916072" sldId="5563"/>
        </pc:sldMkLst>
      </pc:sldChg>
      <pc:sldChg chg="modSp">
        <pc:chgData name="Wei Li" userId="fae33518c2e5a771" providerId="LiveId" clId="{3AC9E171-2F3B-4CAF-9434-91DE9E11158C}" dt="2023-10-08T01:10:49.215" v="73" actId="14100"/>
        <pc:sldMkLst>
          <pc:docMk/>
          <pc:sldMk cId="0" sldId="5564"/>
        </pc:sldMkLst>
        <pc:picChg chg="mod">
          <ac:chgData name="Wei Li" userId="fae33518c2e5a771" providerId="LiveId" clId="{3AC9E171-2F3B-4CAF-9434-91DE9E11158C}" dt="2023-10-08T01:10:49.215" v="73" actId="14100"/>
          <ac:picMkLst>
            <pc:docMk/>
            <pc:sldMk cId="0" sldId="5564"/>
            <ac:picMk id="29698" creationId="{C5FF2ED9-D9DE-B3F8-1F9A-281D0BAC6DDD}"/>
          </ac:picMkLst>
        </pc:picChg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548698719" sldId="5564"/>
        </pc:sldMkLst>
      </pc:sldChg>
      <pc:sldChg chg="modSp mod">
        <pc:chgData name="Wei Li" userId="fae33518c2e5a771" providerId="LiveId" clId="{3AC9E171-2F3B-4CAF-9434-91DE9E11158C}" dt="2023-10-08T01:11:59.640" v="85" actId="14100"/>
        <pc:sldMkLst>
          <pc:docMk/>
          <pc:sldMk cId="0" sldId="5565"/>
        </pc:sldMkLst>
        <pc:picChg chg="mod">
          <ac:chgData name="Wei Li" userId="fae33518c2e5a771" providerId="LiveId" clId="{3AC9E171-2F3B-4CAF-9434-91DE9E11158C}" dt="2023-10-08T01:11:59.640" v="85" actId="14100"/>
          <ac:picMkLst>
            <pc:docMk/>
            <pc:sldMk cId="0" sldId="5565"/>
            <ac:picMk id="3074" creationId="{00000000-0000-0000-0000-000000000000}"/>
          </ac:picMkLst>
        </pc:picChg>
      </pc:sldChg>
      <pc:sldChg chg="del">
        <pc:chgData name="Wei Li" userId="fae33518c2e5a771" providerId="LiveId" clId="{3AC9E171-2F3B-4CAF-9434-91DE9E11158C}" dt="2023-10-08T00:51:08.694" v="48" actId="47"/>
        <pc:sldMkLst>
          <pc:docMk/>
          <pc:sldMk cId="2065588513" sldId="5565"/>
        </pc:sldMkLst>
      </pc:sldChg>
      <pc:sldChg chg="modSp mod">
        <pc:chgData name="Wei Li" userId="fae33518c2e5a771" providerId="LiveId" clId="{3AC9E171-2F3B-4CAF-9434-91DE9E11158C}" dt="2023-10-08T01:12:10.450" v="87" actId="14100"/>
        <pc:sldMkLst>
          <pc:docMk/>
          <pc:sldMk cId="0" sldId="5566"/>
        </pc:sldMkLst>
        <pc:picChg chg="mod">
          <ac:chgData name="Wei Li" userId="fae33518c2e5a771" providerId="LiveId" clId="{3AC9E171-2F3B-4CAF-9434-91DE9E11158C}" dt="2023-10-08T01:12:10.450" v="87" actId="14100"/>
          <ac:picMkLst>
            <pc:docMk/>
            <pc:sldMk cId="0" sldId="5566"/>
            <ac:picMk id="4098" creationId="{00000000-0000-0000-0000-000000000000}"/>
          </ac:picMkLst>
        </pc:picChg>
      </pc:sldChg>
      <pc:sldChg chg="modSp mod">
        <pc:chgData name="Wei Li" userId="fae33518c2e5a771" providerId="LiveId" clId="{3AC9E171-2F3B-4CAF-9434-91DE9E11158C}" dt="2023-10-08T01:12:17.382" v="89" actId="14100"/>
        <pc:sldMkLst>
          <pc:docMk/>
          <pc:sldMk cId="0" sldId="5567"/>
        </pc:sldMkLst>
        <pc:picChg chg="mod">
          <ac:chgData name="Wei Li" userId="fae33518c2e5a771" providerId="LiveId" clId="{3AC9E171-2F3B-4CAF-9434-91DE9E11158C}" dt="2023-10-08T01:12:17.382" v="89" actId="14100"/>
          <ac:picMkLst>
            <pc:docMk/>
            <pc:sldMk cId="0" sldId="5567"/>
            <ac:picMk id="5122" creationId="{00000000-0000-0000-0000-000000000000}"/>
          </ac:picMkLst>
        </pc:picChg>
      </pc:sldChg>
      <pc:sldChg chg="modSp mod">
        <pc:chgData name="Wei Li" userId="fae33518c2e5a771" providerId="LiveId" clId="{3AC9E171-2F3B-4CAF-9434-91DE9E11158C}" dt="2023-10-08T01:12:25.521" v="91" actId="14100"/>
        <pc:sldMkLst>
          <pc:docMk/>
          <pc:sldMk cId="0" sldId="5568"/>
        </pc:sldMkLst>
        <pc:picChg chg="mod">
          <ac:chgData name="Wei Li" userId="fae33518c2e5a771" providerId="LiveId" clId="{3AC9E171-2F3B-4CAF-9434-91DE9E11158C}" dt="2023-10-08T01:12:25.521" v="91" actId="14100"/>
          <ac:picMkLst>
            <pc:docMk/>
            <pc:sldMk cId="0" sldId="5568"/>
            <ac:picMk id="6146" creationId="{00000000-0000-0000-0000-000000000000}"/>
          </ac:picMkLst>
        </pc:picChg>
      </pc:sldChg>
      <pc:sldMasterChg chg="delSldLayout">
        <pc:chgData name="Wei Li" userId="fae33518c2e5a771" providerId="LiveId" clId="{3AC9E171-2F3B-4CAF-9434-91DE9E11158C}" dt="2023-10-08T01:10:07.774" v="63" actId="47"/>
        <pc:sldMasterMkLst>
          <pc:docMk/>
          <pc:sldMasterMk cId="1260110304" sldId="2147483735"/>
        </pc:sldMasterMkLst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260110304" sldId="2147483735"/>
            <pc:sldLayoutMk cId="2694362044" sldId="2147483821"/>
          </pc:sldLayoutMkLst>
        </pc:sldLayoutChg>
      </pc:sldMasterChg>
      <pc:sldMasterChg chg="del delSldLayout">
        <pc:chgData name="Wei Li" userId="fae33518c2e5a771" providerId="LiveId" clId="{3AC9E171-2F3B-4CAF-9434-91DE9E11158C}" dt="2023-10-08T01:10:07.774" v="63" actId="47"/>
        <pc:sldMasterMkLst>
          <pc:docMk/>
          <pc:sldMasterMk cId="2538814125" sldId="2147483822"/>
        </pc:sldMasterMkLst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927572110" sldId="2147483823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467654050" sldId="2147483824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241889261" sldId="2147483825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799306899" sldId="2147483826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1676474921" sldId="2147483827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687748136" sldId="2147483828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2802411382" sldId="2147483829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718798170" sldId="2147483830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1052120089" sldId="2147483831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2341125656" sldId="2147483832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2538814125" sldId="2147483822"/>
            <pc:sldLayoutMk cId="3465285145" sldId="2147483833"/>
          </pc:sldLayoutMkLst>
        </pc:sldLayoutChg>
      </pc:sldMasterChg>
      <pc:sldMasterChg chg="del delSldLayout">
        <pc:chgData name="Wei Li" userId="fae33518c2e5a771" providerId="LiveId" clId="{3AC9E171-2F3B-4CAF-9434-91DE9E11158C}" dt="2023-10-08T01:13:25.374" v="94" actId="47"/>
        <pc:sldMasterMkLst>
          <pc:docMk/>
          <pc:sldMasterMk cId="3173164936" sldId="2147483834"/>
        </pc:sldMasterMkLst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417353439" sldId="2147483835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402642467" sldId="2147483836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946172038" sldId="2147483837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3132237376" sldId="2147483838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1320555649" sldId="2147483839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2035372597" sldId="2147483840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2198705297" sldId="2147483841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1950274815" sldId="2147483842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3396543425" sldId="2147483843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2981479990" sldId="2147483844"/>
          </pc:sldLayoutMkLst>
        </pc:sldLayoutChg>
        <pc:sldLayoutChg chg="del">
          <pc:chgData name="Wei Li" userId="fae33518c2e5a771" providerId="LiveId" clId="{3AC9E171-2F3B-4CAF-9434-91DE9E11158C}" dt="2023-10-08T01:13:25.374" v="94" actId="47"/>
          <pc:sldLayoutMkLst>
            <pc:docMk/>
            <pc:sldMasterMk cId="3173164936" sldId="2147483834"/>
            <pc:sldLayoutMk cId="1983273514" sldId="2147483845"/>
          </pc:sldLayoutMkLst>
        </pc:sldLayoutChg>
      </pc:sldMasterChg>
      <pc:sldMasterChg chg="del delSldLayout">
        <pc:chgData name="Wei Li" userId="fae33518c2e5a771" providerId="LiveId" clId="{3AC9E171-2F3B-4CAF-9434-91DE9E11158C}" dt="2023-10-08T01:10:07.774" v="63" actId="47"/>
        <pc:sldMasterMkLst>
          <pc:docMk/>
          <pc:sldMasterMk cId="1355343159" sldId="2147483846"/>
        </pc:sldMasterMkLst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1414288031" sldId="2147483847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4028464250" sldId="2147483848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3826967324" sldId="2147483849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815475703" sldId="2147483850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3524139747" sldId="2147483851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1857624491" sldId="2147483852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2266011693" sldId="2147483853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2835057089" sldId="2147483854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3887648157" sldId="2147483855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812337510" sldId="2147483856"/>
          </pc:sldLayoutMkLst>
        </pc:sldLayoutChg>
        <pc:sldLayoutChg chg="del">
          <pc:chgData name="Wei Li" userId="fae33518c2e5a771" providerId="LiveId" clId="{3AC9E171-2F3B-4CAF-9434-91DE9E11158C}" dt="2023-10-08T01:10:07.774" v="63" actId="47"/>
          <pc:sldLayoutMkLst>
            <pc:docMk/>
            <pc:sldMasterMk cId="1355343159" sldId="2147483846"/>
            <pc:sldLayoutMk cId="509133045" sldId="2147483857"/>
          </pc:sldLayoutMkLst>
        </pc:sldLayoutChg>
      </pc:sldMasterChg>
      <pc:sldMasterChg chg="del delSldLayout">
        <pc:chgData name="Wei Li" userId="fae33518c2e5a771" providerId="LiveId" clId="{3AC9E171-2F3B-4CAF-9434-91DE9E11158C}" dt="2023-10-08T00:51:08.694" v="48" actId="47"/>
        <pc:sldMasterMkLst>
          <pc:docMk/>
          <pc:sldMasterMk cId="1565880957" sldId="2147483858"/>
        </pc:sldMasterMkLst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3030356384" sldId="2147483859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1545550976" sldId="2147483860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77942383" sldId="2147483861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847314452" sldId="2147483862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661818294" sldId="2147483863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1701613254" sldId="2147483864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803473192" sldId="2147483865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3144264731" sldId="2147483866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740176487" sldId="2147483867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297050949" sldId="2147483868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695676317" sldId="2147483869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947640406" sldId="2147483870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77186942" sldId="2147483871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3633331633" sldId="2147483872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185463744" sldId="2147483873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922696713" sldId="2147483874"/>
          </pc:sldLayoutMkLst>
        </pc:sldLayoutChg>
        <pc:sldLayoutChg chg="del">
          <pc:chgData name="Wei Li" userId="fae33518c2e5a771" providerId="LiveId" clId="{3AC9E171-2F3B-4CAF-9434-91DE9E11158C}" dt="2023-10-08T00:51:08.694" v="48" actId="47"/>
          <pc:sldLayoutMkLst>
            <pc:docMk/>
            <pc:sldMasterMk cId="1565880957" sldId="2147483858"/>
            <pc:sldLayoutMk cId="2625852432" sldId="21474838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9C820-2041-3ECF-404A-6C1D11266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539296-0D9C-4650-C2F8-4D991316C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1766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F7678-6DD4-05A5-FE3A-8882B0C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F126B8-58C3-FD7C-A927-C810F887E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4278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3A7E41-74F5-2591-4B77-A6BBB9225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48687" y="178594"/>
            <a:ext cx="2452688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7EFE02-B694-DD94-E194-C690ED986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0625" y="178594"/>
            <a:ext cx="7215188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9420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7A1BA-5079-7ADE-5B53-91A9FBE1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16341-BE09-472D-5CC3-AB5BFD80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4435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99379-5478-7D5B-A5BD-F4B44648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98BD3F-6CE4-B521-92C3-6B9E74424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4855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4EFC7-7B0D-1D54-6727-7E4C2E4B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BDCE7-91DB-B54A-1280-ABD2F380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625" y="1946672"/>
            <a:ext cx="4833938" cy="4018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052599-E30A-20A2-E73A-BC9C696BC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7" y="1946672"/>
            <a:ext cx="4833938" cy="4018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070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C31C1-A1B4-3202-BE83-4B0222A0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5D3671-8C55-A770-70D8-C29B9B71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2A7A0-625E-36D5-A11F-C4BDAB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29DAC7-6CAA-B273-DB5B-C1CD8FDFC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0E9A51-D3D5-2422-52D1-DEF29C4D0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0056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82CBD-FC8D-A216-C1E8-D4053B08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6377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6170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6B91E-D096-6488-BFE0-1FC3B3AA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21755-7D17-DCBF-2043-AC62C2B1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606D98-9AAE-4909-DFAC-BDA9587D4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7836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799F6-5584-A756-B766-513962DF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98803B-3DDF-40A4-7EC1-DEB5949D3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1B0293-1B86-ACA0-1724-1BCAC2F45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5118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B220DC80-D9D3-E39C-DE39-F5D323B5B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78594"/>
            <a:ext cx="9810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D613E01-7F65-95E2-0983-D26048D22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1946672"/>
            <a:ext cx="9810750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0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cs typeface="儷黑 Pro" charset="0"/>
          <a:sym typeface="Gill Sans" charset="0"/>
        </a:defRPr>
      </a:lvl9pPr>
    </p:titleStyle>
    <p:bodyStyle>
      <a:lvl1pPr marL="58933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xmlns="" id="{4EF1BF1A-60E3-9E93-3788-E55F65F23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484D853-EA35-31CC-7597-FB4FC849C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n-US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798FF645-8166-0BA1-00CC-2DB99497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xmlns="" id="{46FADDFC-793A-F3A6-8DC9-50917916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F28B0002-9A8A-ACFE-4095-93D2432D6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n-US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xmlns="" id="{76E81AD5-3E0E-FD26-47F8-5270BE7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xmlns="" id="{35DF6D94-66D8-76E1-A54D-267439D79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9430BABF-0925-C15A-37BA-4A4A184DD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n-US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xmlns="" id="{9B1F329B-1F1E-746D-BE80-0E9E85D4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xmlns="" id="{6AB934AE-BAEC-278D-BB41-4C36B38AC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48336367-181E-846C-887E-BCB25B3C4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n-US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6351C90B-DAB0-6E09-9C01-82AA63E1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儷黑 Pro"/>
      </a:majorFont>
      <a:minorFont>
        <a:latin typeface="Gill Sans"/>
        <a:ea typeface="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儷黑 Pro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儷黑 Pro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Title &amp; Bullets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226</cp:revision>
  <dcterms:created xsi:type="dcterms:W3CDTF">2018-06-05T19:05:47Z</dcterms:created>
  <dcterms:modified xsi:type="dcterms:W3CDTF">2023-10-08T15:35:24Z</dcterms:modified>
</cp:coreProperties>
</file>